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461" r:id="rId5"/>
    <p:sldId id="462" r:id="rId6"/>
    <p:sldId id="258" r:id="rId7"/>
    <p:sldId id="463" r:id="rId8"/>
    <p:sldId id="464" r:id="rId9"/>
    <p:sldId id="465" r:id="rId10"/>
    <p:sldId id="466" r:id="rId11"/>
    <p:sldId id="467" r:id="rId12"/>
    <p:sldId id="4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7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69FE5D-1E0A-4988-8FF2-65B7C86B97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4800" dirty="0"/>
              <a:t>Mini project First review Presentation style</a:t>
            </a:r>
            <a:endParaRPr lang="ta-IN" sz="48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7216E6A-7A96-42CF-B88E-40BDF5DC51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Title of the Project</a:t>
            </a:r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1168380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6E355-1C9A-486A-8DF1-55B5A0D67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en-IN" dirty="0"/>
              <a:t>Slide 1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0083E-0FED-4427-9A03-0D4849674F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 slide covers the Title of your Project/Research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Your Supervisor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Name of the all your team members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Along with your identity numbers</a:t>
            </a:r>
            <a:endParaRPr lang="ta-IN" dirty="0"/>
          </a:p>
        </p:txBody>
      </p:sp>
      <p:pic>
        <p:nvPicPr>
          <p:cNvPr id="5" name="Picture 4" descr="Large skydiving group mid-air">
            <a:extLst>
              <a:ext uri="{FF2B5EF4-FFF2-40B4-BE49-F238E27FC236}">
                <a16:creationId xmlns:a16="http://schemas.microsoft.com/office/drawing/2014/main" id="{68504AE9-CE05-4DFB-8AAF-04B97439AD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40" r="8139" b="-1"/>
          <a:stretch/>
        </p:blipFill>
        <p:spPr>
          <a:xfrm>
            <a:off x="6461760" y="2103120"/>
            <a:ext cx="4663440" cy="37490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55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Video 16">
            <a:extLst>
              <a:ext uri="{FF2B5EF4-FFF2-40B4-BE49-F238E27FC236}">
                <a16:creationId xmlns:a16="http://schemas.microsoft.com/office/drawing/2014/main" id="{94D11EEA-8C22-421A-933B-BD27C4E263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31979" b="-1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1D086C-4340-4A5B-9D09-6F5B31B1156E}"/>
              </a:ext>
            </a:extLst>
          </p:cNvPr>
          <p:cNvSpPr txBox="1"/>
          <p:nvPr/>
        </p:nvSpPr>
        <p:spPr>
          <a:xfrm>
            <a:off x="8477250" y="603504"/>
            <a:ext cx="3144774" cy="1645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200" b="0" i="0" kern="1200" cap="none" spc="0" baseline="0" dirty="0">
                <a:effectLst/>
                <a:latin typeface="+mj-lt"/>
                <a:ea typeface="+mn-ea"/>
                <a:cs typeface="+mn-cs"/>
              </a:rPr>
              <a:t>Slide 2 Contents: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068396-D58A-450E-8B6C-EAD913CB9588}"/>
              </a:ext>
            </a:extLst>
          </p:cNvPr>
          <p:cNvSpPr txBox="1"/>
          <p:nvPr/>
        </p:nvSpPr>
        <p:spPr>
          <a:xfrm>
            <a:off x="8477250" y="2386584"/>
            <a:ext cx="3144774" cy="351129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85750"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kern="1200" dirty="0"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latin typeface="+mn-lt"/>
                <a:ea typeface="+mn-ea"/>
                <a:cs typeface="+mn-cs"/>
              </a:rPr>
              <a:t>Introduction</a:t>
            </a:r>
          </a:p>
          <a:p>
            <a:pPr marL="285750" indent="-285750"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Importance and need of your project </a:t>
            </a:r>
            <a:r>
              <a:rPr lang="en-US" kern="1200" dirty="0"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latin typeface="+mn-lt"/>
                <a:ea typeface="+mn-ea"/>
                <a:cs typeface="+mn-cs"/>
              </a:rPr>
              <a:t>Design</a:t>
            </a:r>
          </a:p>
          <a:p>
            <a:pPr marL="285750" indent="-285750"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IN" dirty="0"/>
              <a:t>Tools and Technologies </a:t>
            </a:r>
            <a:r>
              <a:rPr lang="en-US" kern="1200" dirty="0"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latin typeface="+mn-lt"/>
                <a:ea typeface="+mn-ea"/>
                <a:cs typeface="+mn-cs"/>
              </a:rPr>
              <a:t>Implementation</a:t>
            </a:r>
          </a:p>
          <a:p>
            <a:pPr marL="285750" indent="-285750"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System/User requirements </a:t>
            </a:r>
            <a:r>
              <a:rPr lang="en-US" kern="1200" dirty="0">
                <a:effectLst>
                  <a:innerShdw blurRad="63500" dist="50800">
                    <a:prstClr val="black">
                      <a:alpha val="50000"/>
                    </a:prstClr>
                  </a:innerShdw>
                </a:effectLst>
                <a:latin typeface="+mn-lt"/>
                <a:ea typeface="+mn-ea"/>
                <a:cs typeface="+mn-cs"/>
              </a:rPr>
              <a:t>Contributions</a:t>
            </a:r>
          </a:p>
          <a:p>
            <a:pPr marL="285750" indent="-285750"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/>
              <a:t>System Design</a:t>
            </a:r>
          </a:p>
          <a:p>
            <a:pPr marL="285750" indent="-285750">
              <a:spcBef>
                <a:spcPts val="800"/>
              </a:spcBef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IN" dirty="0"/>
              <a:t>Conclusion of the Project</a:t>
            </a:r>
            <a:endParaRPr lang="en-US" kern="1200" dirty="0">
              <a:effectLst>
                <a:innerShdw blurRad="63500" dist="50800">
                  <a:prstClr val="black">
                    <a:alpha val="50000"/>
                  </a:prstClr>
                </a:innerShdw>
              </a:effectLst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8797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B9C88E00-9ECE-4108-8DB9-AF50950B2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en-US" dirty="0"/>
              <a:t>Slide 3 - Introduction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0020949-8AC6-4B73-AEB8-8E04CB2D3F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Briefly discuss which systems made already relates with your project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improvements you made in your project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Background / introduction of your system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Which main points/issues your system covers</a:t>
            </a:r>
          </a:p>
        </p:txBody>
      </p:sp>
      <p:pic>
        <p:nvPicPr>
          <p:cNvPr id="13" name="Picture 12" descr="Magnifying glass on clear background">
            <a:extLst>
              <a:ext uri="{FF2B5EF4-FFF2-40B4-BE49-F238E27FC236}">
                <a16:creationId xmlns:a16="http://schemas.microsoft.com/office/drawing/2014/main" id="{29418F8A-3875-489A-81AC-B848706F13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70" r="-2" b="-2"/>
          <a:stretch/>
        </p:blipFill>
        <p:spPr>
          <a:xfrm>
            <a:off x="6461760" y="2103120"/>
            <a:ext cx="4663440" cy="37490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4129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AE15F12-60D4-4FF4-9493-874A8CCBC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700" dirty="0"/>
              <a:t>Slide 4 - Importance and need of your project 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785A833-705F-4F41-9634-97DDEED17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>
            <a:normAutofit/>
          </a:bodyPr>
          <a:lstStyle/>
          <a:p>
            <a:r>
              <a:rPr lang="en-US" dirty="0"/>
              <a:t>What ever you observed before starting of this system, what main problem/limitations you found that this problem should be eliminated. </a:t>
            </a:r>
          </a:p>
          <a:p>
            <a:r>
              <a:rPr lang="en-US" dirty="0"/>
              <a:t>What kinds of people can use your system and where it can be used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4299EA16-2B95-426D-8E91-4D1194E01C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127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D066F-24DB-495A-81E9-E8F026CE2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/>
          <a:p>
            <a:r>
              <a:rPr lang="en-US" dirty="0"/>
              <a:t>Slide 5 - </a:t>
            </a:r>
            <a:r>
              <a:rPr lang="en-IN" dirty="0"/>
              <a:t>Tools and Technologies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B68D7-D093-45AE-8EBD-9E9E27AFF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>
            <a:normAutofit/>
          </a:bodyPr>
          <a:lstStyle/>
          <a:p>
            <a:r>
              <a:rPr lang="en-US" dirty="0"/>
              <a:t>Which technologies you used while developing your project, just make audience clear about what, where you needed that technology and </a:t>
            </a:r>
          </a:p>
          <a:p>
            <a:r>
              <a:rPr lang="en-US" dirty="0"/>
              <a:t>why you have preferred that technology for your project why not others.</a:t>
            </a:r>
          </a:p>
        </p:txBody>
      </p:sp>
    </p:spTree>
    <p:extLst>
      <p:ext uri="{BB962C8B-B14F-4D97-AF65-F5344CB8AC3E}">
        <p14:creationId xmlns:p14="http://schemas.microsoft.com/office/powerpoint/2010/main" val="1389005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4E270-EA1C-48A9-9A0E-9A1E9BA85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700" dirty="0"/>
              <a:t>Slide 6 - System/User requirements</a:t>
            </a:r>
            <a:br>
              <a:rPr lang="en-US" sz="2700" dirty="0"/>
            </a:br>
            <a:endParaRPr lang="ta-IN" sz="2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F2B8A-24C6-430F-ACE8-96EA6EEAA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>
            <a:normAutofit/>
          </a:bodyPr>
          <a:lstStyle/>
          <a:p>
            <a:r>
              <a:rPr lang="en-US" dirty="0"/>
              <a:t>What are prerequisite of a system to run this project </a:t>
            </a:r>
          </a:p>
          <a:p>
            <a:r>
              <a:rPr lang="en-US" dirty="0"/>
              <a:t>If system is common user based then what are the requirements that a public should fulfill.</a:t>
            </a:r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981317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15BC1-08F0-4868-9C1D-B8B985FBD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/>
          <a:p>
            <a:r>
              <a:rPr lang="en-US" dirty="0"/>
              <a:t>Slide 7 – System Design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FA2EB-289B-42D1-8999-D5CD2559D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>
            <a:normAutofit/>
          </a:bodyPr>
          <a:lstStyle/>
          <a:p>
            <a:r>
              <a:rPr lang="en-IN" dirty="0"/>
              <a:t>ER Diagram </a:t>
            </a:r>
          </a:p>
          <a:p>
            <a:r>
              <a:rPr lang="en-IN" dirty="0"/>
              <a:t>Use case Diagram </a:t>
            </a:r>
          </a:p>
          <a:p>
            <a:r>
              <a:rPr lang="en-IN" dirty="0"/>
              <a:t>Class Diagram</a:t>
            </a:r>
          </a:p>
          <a:p>
            <a:r>
              <a:rPr lang="en-IN" dirty="0"/>
              <a:t>Activity Diagram / State Chart Diagram / Collaboration Diagram</a:t>
            </a:r>
          </a:p>
          <a:p>
            <a:r>
              <a:rPr lang="en-IN" dirty="0"/>
              <a:t>Component Diagram  / Deployment Diagram</a:t>
            </a:r>
          </a:p>
          <a:p>
            <a:pPr marL="0" indent="0">
              <a:buNone/>
            </a:pPr>
            <a:r>
              <a:rPr lang="en-IN" dirty="0"/>
              <a:t>( As per your requirements )</a:t>
            </a:r>
          </a:p>
        </p:txBody>
      </p:sp>
    </p:spTree>
    <p:extLst>
      <p:ext uri="{BB962C8B-B14F-4D97-AF65-F5344CB8AC3E}">
        <p14:creationId xmlns:p14="http://schemas.microsoft.com/office/powerpoint/2010/main" val="1488624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38E47-7E4A-4EBA-97B8-68AF8B681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/>
          <a:p>
            <a:r>
              <a:rPr lang="en-IN" dirty="0"/>
              <a:t>Slide 8 – Conclusion of the Project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B5F2C-3683-41AE-A803-DA9A66981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>
            <a:normAutofit/>
          </a:bodyPr>
          <a:lstStyle/>
          <a:p>
            <a:r>
              <a:rPr lang="en-IN" dirty="0"/>
              <a:t>Finally conclude your project</a:t>
            </a:r>
            <a:endParaRPr lang="ta-IN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486239E-2F86-4CE7-89B6-181F51F8A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73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265</Words>
  <Application>Microsoft Office PowerPoint</Application>
  <PresentationFormat>Widescreen</PresentationFormat>
  <Paragraphs>37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Garamond</vt:lpstr>
      <vt:lpstr>SavonVTI</vt:lpstr>
      <vt:lpstr>Mini project First review Presentation style</vt:lpstr>
      <vt:lpstr>Slide 1</vt:lpstr>
      <vt:lpstr>PowerPoint Presentation</vt:lpstr>
      <vt:lpstr>Slide 3 - Introduction</vt:lpstr>
      <vt:lpstr>Slide 4 - Importance and need of your project </vt:lpstr>
      <vt:lpstr>Slide 5 - Tools and Technologies</vt:lpstr>
      <vt:lpstr>Slide 6 - System/User requirements </vt:lpstr>
      <vt:lpstr>Slide 7 – System Design</vt:lpstr>
      <vt:lpstr>Slide 8 – Conclusion of the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AND TEAM PROCESS MODELS</dc:title>
  <dc:creator>Dr. Ponnusamy  R</dc:creator>
  <cp:lastModifiedBy>Dr. Ponnusamy  R</cp:lastModifiedBy>
  <cp:revision>8</cp:revision>
  <dcterms:created xsi:type="dcterms:W3CDTF">2021-01-21T14:56:53Z</dcterms:created>
  <dcterms:modified xsi:type="dcterms:W3CDTF">2021-02-10T16:22:04Z</dcterms:modified>
</cp:coreProperties>
</file>

<file path=docProps/thumbnail.jpeg>
</file>